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A515-98D2-4A1E-8EF3-97CFEB2A2B3E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26BE3E-460F-48BA-8BBE-C351E82546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A515-98D2-4A1E-8EF3-97CFEB2A2B3E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BE3E-460F-48BA-8BBE-C351E8254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026BE3E-460F-48BA-8BBE-C351E82546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A515-98D2-4A1E-8EF3-97CFEB2A2B3E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A515-98D2-4A1E-8EF3-97CFEB2A2B3E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026BE3E-460F-48BA-8BBE-C351E82546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A515-98D2-4A1E-8EF3-97CFEB2A2B3E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26BE3E-460F-48BA-8BBE-C351E82546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C97A515-98D2-4A1E-8EF3-97CFEB2A2B3E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BE3E-460F-48BA-8BBE-C351E82546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A515-98D2-4A1E-8EF3-97CFEB2A2B3E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026BE3E-460F-48BA-8BBE-C351E82546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A515-98D2-4A1E-8EF3-97CFEB2A2B3E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026BE3E-460F-48BA-8BBE-C351E8254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A515-98D2-4A1E-8EF3-97CFEB2A2B3E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26BE3E-460F-48BA-8BBE-C351E8254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26BE3E-460F-48BA-8BBE-C351E82546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A515-98D2-4A1E-8EF3-97CFEB2A2B3E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026BE3E-460F-48BA-8BBE-C351E82546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C97A515-98D2-4A1E-8EF3-97CFEB2A2B3E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C97A515-98D2-4A1E-8EF3-97CFEB2A2B3E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26BE3E-460F-48BA-8BBE-C351E82546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belprize.org/nobel_prizes/medicine/laureates/2003/mansfield-bio.html" TargetMode="External"/><Relationship Id="rId7" Type="http://schemas.openxmlformats.org/officeDocument/2006/relationships/hyperlink" Target="http://www.golfstretchtherapies.com/2013/08/15/back-pain-golfs-1-nemesis/" TargetMode="External"/><Relationship Id="rId2" Type="http://schemas.openxmlformats.org/officeDocument/2006/relationships/hyperlink" Target="http://www3.gehealthcare.in/en/products/categories/magnetic_resonance_imag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neurysm" TargetMode="External"/><Relationship Id="rId5" Type="http://schemas.openxmlformats.org/officeDocument/2006/relationships/hyperlink" Target="http://www2.marketwire.com/mw/mmframe?prid=476767&amp;attachid=928015" TargetMode="External"/><Relationship Id="rId4" Type="http://schemas.openxmlformats.org/officeDocument/2006/relationships/hyperlink" Target="http://www.abdn.ac.uk/news/3095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rebuchet MS" pitchFamily="34" charset="0"/>
              </a:rPr>
              <a:t>Saisha Manan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rebuchet MS" pitchFamily="34" charset="0"/>
              </a:rPr>
              <a:t>L’</a:t>
            </a:r>
            <a:r>
              <a:rPr lang="fr-FR" dirty="0" smtClean="0">
                <a:latin typeface="Trebuchet MS" pitchFamily="34" charset="0"/>
              </a:rPr>
              <a:t> Imagerie par résonance magnétique (L’IRM)</a:t>
            </a:r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(images)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u="sng" dirty="0" smtClean="0">
                <a:hlinkClick r:id="rId2"/>
              </a:rPr>
              <a:t>http://www3.gehealthcare.in/en/products/categories/magnetic_resonance_imaging</a:t>
            </a:r>
            <a:endParaRPr lang="en-US" dirty="0" smtClean="0"/>
          </a:p>
          <a:p>
            <a:r>
              <a:rPr lang="fr-FR" u="sng" dirty="0" smtClean="0">
                <a:hlinkClick r:id="rId3"/>
              </a:rPr>
              <a:t>http://www.nobelprize.org/nobel_prizes/medicine/laureates/2003/mansfield-bio.html</a:t>
            </a:r>
            <a:endParaRPr lang="en-US" dirty="0" smtClean="0"/>
          </a:p>
          <a:p>
            <a:r>
              <a:rPr lang="fr-FR" u="sng" dirty="0" smtClean="0">
                <a:hlinkClick r:id="rId4"/>
              </a:rPr>
              <a:t>http://www.abdn.ac.uk/news/3095/</a:t>
            </a:r>
            <a:endParaRPr lang="en-US" dirty="0" smtClean="0"/>
          </a:p>
          <a:p>
            <a:r>
              <a:rPr lang="fr-FR" u="sng" dirty="0" smtClean="0">
                <a:hlinkClick r:id="rId5"/>
              </a:rPr>
              <a:t>http://www2.marketwire.com/mw/mmframe?prid=476767&amp;attachid=928015</a:t>
            </a:r>
            <a:endParaRPr lang="en-US" dirty="0" smtClean="0"/>
          </a:p>
          <a:p>
            <a:r>
              <a:rPr lang="fr-FR" u="sng" dirty="0" smtClean="0">
                <a:hlinkClick r:id="rId6"/>
              </a:rPr>
              <a:t>http://en.wikipedia.org/wiki/Aneurysm</a:t>
            </a:r>
            <a:endParaRPr lang="en-US" dirty="0" smtClean="0"/>
          </a:p>
          <a:p>
            <a:r>
              <a:rPr lang="fr-FR" u="sng" dirty="0" smtClean="0">
                <a:hlinkClick r:id="rId7"/>
              </a:rPr>
              <a:t>http://www.golfstretchtherapies.com/2013/08/15/back-pain-golfs-1-nemesis/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rebuchet MS" pitchFamily="34" charset="0"/>
              </a:rPr>
              <a:t>C’est</a:t>
            </a:r>
            <a:r>
              <a:rPr lang="en-US" dirty="0" smtClean="0">
                <a:latin typeface="Trebuchet MS" pitchFamily="34" charset="0"/>
              </a:rPr>
              <a:t> Quoi, L’IRM?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latin typeface="Trebuchet MS" pitchFamily="34" charset="0"/>
              </a:rPr>
              <a:t>L’IRM est une technique qui utilise un champ magnétique et les ondes radio pour créer des images détaillées des tissus et des organes et d’autres composants à l’intérieur du corps humain.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mr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3657600"/>
            <a:ext cx="3320796" cy="2320793"/>
          </a:xfrm>
          <a:prstGeom prst="rect">
            <a:avLst/>
          </a:prstGeom>
        </p:spPr>
      </p:pic>
      <p:pic>
        <p:nvPicPr>
          <p:cNvPr id="5" name="Picture 4" descr="Optima MR36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3505200"/>
            <a:ext cx="2938527" cy="23410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rebuchet MS" pitchFamily="34" charset="0"/>
              </a:rPr>
              <a:t>L’histoire</a:t>
            </a:r>
            <a:r>
              <a:rPr lang="en-US" dirty="0" smtClean="0">
                <a:latin typeface="Trebuchet MS" pitchFamily="34" charset="0"/>
              </a:rPr>
              <a:t> de L’IRM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2800" dirty="0" smtClean="0"/>
              <a:t>Cette machine a été inventée par un professeur écossais qui s’appelle John Mallard dans les années 1970. </a:t>
            </a:r>
          </a:p>
          <a:p>
            <a:r>
              <a:rPr lang="fr-FR" sz="2800" dirty="0" smtClean="0"/>
              <a:t>Il a construit la machine basée sur des technologies telles que l'imagerie de résonnance  magnétique et l'imagerie 2D en utilisant des inclinaisons différentes.</a:t>
            </a:r>
          </a:p>
          <a:p>
            <a:pPr lvl="1"/>
            <a:r>
              <a:rPr lang="fr-FR" sz="2800" dirty="0" smtClean="0"/>
              <a:t>Ils ont été menées séparément par les profs Raymond Damadian et Paul Lauterbur et Sir Peter Mansfield.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inventeurs</a:t>
            </a:r>
            <a:endParaRPr lang="en-US" dirty="0"/>
          </a:p>
        </p:txBody>
      </p:sp>
      <p:pic>
        <p:nvPicPr>
          <p:cNvPr id="4" name="Content Placeholder 3" descr="Jmallard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28600" y="1371600"/>
            <a:ext cx="2819400" cy="4572000"/>
          </a:xfrm>
          <a:prstGeom prst="rect">
            <a:avLst/>
          </a:prstGeom>
        </p:spPr>
      </p:pic>
      <p:pic>
        <p:nvPicPr>
          <p:cNvPr id="6" name="Picture 5" descr="mansfiel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1600200"/>
            <a:ext cx="2667000" cy="4444958"/>
          </a:xfrm>
          <a:prstGeom prst="rect">
            <a:avLst/>
          </a:prstGeom>
        </p:spPr>
      </p:pic>
      <p:pic>
        <p:nvPicPr>
          <p:cNvPr id="7" name="Picture 6" descr="MOD-507469_Damadian-photo-AIMB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0" y="1371600"/>
            <a:ext cx="2836330" cy="41873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5800" y="5943600"/>
            <a:ext cx="181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Mallard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6019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Sir Peter Mansfield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5715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Raymond Damadian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itchFamily="34" charset="0"/>
              </a:rPr>
              <a:t>Comment </a:t>
            </a:r>
            <a:r>
              <a:rPr lang="en-US" dirty="0" err="1" smtClean="0">
                <a:latin typeface="Trebuchet MS" pitchFamily="34" charset="0"/>
              </a:rPr>
              <a:t>ça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marche</a:t>
            </a:r>
            <a:r>
              <a:rPr lang="en-US" dirty="0" smtClean="0">
                <a:latin typeface="Trebuchet MS" pitchFamily="34" charset="0"/>
              </a:rPr>
              <a:t>?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600" dirty="0" smtClean="0">
                <a:latin typeface="Trebuchet MS" pitchFamily="34" charset="0"/>
              </a:rPr>
              <a:t>L'IRM produit des images de l'intérieur du corps en créant un champ magnétique, qui aligne temporairement certains protons (hydrogène) dans le corps </a:t>
            </a:r>
            <a:r>
              <a:rPr lang="fr-FR" sz="3200" dirty="0" smtClean="0">
                <a:solidFill>
                  <a:srgbClr val="FF0000"/>
                </a:solidFill>
                <a:latin typeface="Trebuchet MS" pitchFamily="34" charset="0"/>
                <a:sym typeface="Wingdings" pitchFamily="2" charset="2"/>
              </a:rPr>
              <a:t></a:t>
            </a:r>
            <a:r>
              <a:rPr lang="fr-FR" sz="2600" dirty="0" smtClean="0">
                <a:latin typeface="Trebuchet MS" pitchFamily="34" charset="0"/>
                <a:sym typeface="Wingdings" pitchFamily="2" charset="2"/>
              </a:rPr>
              <a:t> </a:t>
            </a:r>
            <a:r>
              <a:rPr lang="fr-FR" sz="2600" dirty="0" smtClean="0">
                <a:latin typeface="Trebuchet MS" pitchFamily="34" charset="0"/>
              </a:rPr>
              <a:t>ce qui permet á un signal mou d’être envoyé grâce à des molécules excitées dans le corps et qui libèrent de l'énergie </a:t>
            </a:r>
            <a:r>
              <a:rPr lang="fr-FR" sz="3200" dirty="0" smtClean="0">
                <a:solidFill>
                  <a:srgbClr val="FF0000"/>
                </a:solidFill>
                <a:latin typeface="Trebuchet MS" pitchFamily="34" charset="0"/>
                <a:sym typeface="Wingdings" pitchFamily="2" charset="2"/>
              </a:rPr>
              <a:t></a:t>
            </a:r>
            <a:r>
              <a:rPr lang="fr-FR" sz="2600" dirty="0" smtClean="0">
                <a:solidFill>
                  <a:srgbClr val="FF0000"/>
                </a:solidFill>
                <a:latin typeface="Trebuchet MS" pitchFamily="34" charset="0"/>
                <a:sym typeface="Wingdings" pitchFamily="2" charset="2"/>
              </a:rPr>
              <a:t> </a:t>
            </a:r>
            <a:r>
              <a:rPr lang="fr-FR" sz="2600" dirty="0" smtClean="0">
                <a:latin typeface="Trebuchet MS" pitchFamily="34" charset="0"/>
                <a:sym typeface="Wingdings" pitchFamily="2" charset="2"/>
              </a:rPr>
              <a:t>c</a:t>
            </a:r>
            <a:r>
              <a:rPr lang="fr-FR" sz="2600" dirty="0" smtClean="0">
                <a:latin typeface="Trebuchet MS" pitchFamily="34" charset="0"/>
              </a:rPr>
              <a:t>ela permet la création d’une image du tissu corporel qui est utilisé à des fins médicales et pour faire des diagnostics.</a:t>
            </a:r>
          </a:p>
          <a:p>
            <a:pPr>
              <a:buNone/>
            </a:pPr>
            <a:endParaRPr lang="en-US" sz="2100" dirty="0" smtClean="0">
              <a:latin typeface="Trebuchet MS" pitchFamily="34" charset="0"/>
            </a:endParaRPr>
          </a:p>
          <a:p>
            <a:pPr lvl="2"/>
            <a:r>
              <a:rPr lang="en-US" dirty="0" err="1" smtClean="0">
                <a:latin typeface="Trebuchet MS" pitchFamily="34" charset="0"/>
              </a:rPr>
              <a:t>C’est</a:t>
            </a:r>
            <a:r>
              <a:rPr lang="en-US" dirty="0" smtClean="0">
                <a:latin typeface="Trebuchet MS" pitchFamily="34" charset="0"/>
              </a:rPr>
              <a:t> possible</a:t>
            </a:r>
            <a:r>
              <a:rPr lang="fr-FR" dirty="0" smtClean="0">
                <a:latin typeface="Trebuchet MS" pitchFamily="34" charset="0"/>
              </a:rPr>
              <a:t> de produire l’image en 3D, en fonction du  problème et si l’image 3D est nécessaire</a:t>
            </a:r>
            <a:r>
              <a:rPr lang="fr-FR" sz="2400" dirty="0" smtClean="0"/>
              <a:t>. </a:t>
            </a:r>
            <a:endParaRPr lang="fr-FR" sz="21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534400" cy="758952"/>
          </a:xfrm>
        </p:spPr>
        <p:txBody>
          <a:bodyPr/>
          <a:lstStyle/>
          <a:p>
            <a:r>
              <a:rPr lang="en-US" dirty="0" smtClean="0">
                <a:latin typeface="Trebuchet MS" pitchFamily="34" charset="0"/>
              </a:rPr>
              <a:t>Pour quoi les gens obtiennent L’IRM?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sz="2400" dirty="0" smtClean="0">
                <a:latin typeface="Trebuchet MS" pitchFamily="34" charset="0"/>
              </a:rPr>
              <a:t>Un IRM peut être prescrit pour :</a:t>
            </a:r>
          </a:p>
          <a:p>
            <a:pPr>
              <a:buNone/>
            </a:pPr>
            <a:endParaRPr lang="fr-FR" sz="2400" dirty="0" smtClean="0">
              <a:latin typeface="Trebuchet MS" pitchFamily="34" charset="0"/>
            </a:endParaRPr>
          </a:p>
          <a:p>
            <a:r>
              <a:rPr lang="fr-FR" sz="2400" dirty="0" smtClean="0">
                <a:latin typeface="Trebuchet MS" pitchFamily="34" charset="0"/>
              </a:rPr>
              <a:t>des maux de dos</a:t>
            </a:r>
          </a:p>
          <a:p>
            <a:r>
              <a:rPr lang="fr-FR" sz="2400" dirty="0" smtClean="0">
                <a:latin typeface="Trebuchet MS" pitchFamily="34" charset="0"/>
              </a:rPr>
              <a:t>des douleurs de la cheville</a:t>
            </a:r>
          </a:p>
          <a:p>
            <a:r>
              <a:rPr lang="fr-FR" sz="2400" dirty="0" smtClean="0">
                <a:latin typeface="Trebuchet MS" pitchFamily="34" charset="0"/>
              </a:rPr>
              <a:t>des lésions de la moelle épinière</a:t>
            </a:r>
          </a:p>
          <a:p>
            <a:r>
              <a:rPr lang="en-US" sz="2400" dirty="0" smtClean="0">
                <a:latin typeface="Trebuchet MS" pitchFamily="34" charset="0"/>
              </a:rPr>
              <a:t>des crises d’épilepsie </a:t>
            </a:r>
          </a:p>
          <a:p>
            <a:r>
              <a:rPr lang="fr-FR" sz="2400" dirty="0" smtClean="0">
                <a:latin typeface="Trebuchet MS" pitchFamily="34" charset="0"/>
              </a:rPr>
              <a:t>des anévrismes</a:t>
            </a:r>
          </a:p>
          <a:p>
            <a:r>
              <a:rPr lang="fr-FR" sz="2400" dirty="0" smtClean="0">
                <a:latin typeface="Trebuchet MS" pitchFamily="34" charset="0"/>
              </a:rPr>
              <a:t>la sclérose en plaques</a:t>
            </a:r>
          </a:p>
          <a:p>
            <a:r>
              <a:rPr lang="fr-FR" sz="2400" dirty="0" smtClean="0">
                <a:latin typeface="Trebuchet MS" pitchFamily="34" charset="0"/>
              </a:rPr>
              <a:t>des désordres de l'œil et de l'oreille</a:t>
            </a:r>
            <a:endParaRPr lang="en-US" sz="2400" dirty="0" smtClean="0">
              <a:latin typeface="Trebuchet MS" pitchFamily="34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backpai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136145">
            <a:off x="5560322" y="1490530"/>
            <a:ext cx="1927802" cy="2362201"/>
          </a:xfrm>
          <a:prstGeom prst="rect">
            <a:avLst/>
          </a:prstGeom>
        </p:spPr>
      </p:pic>
      <p:pic>
        <p:nvPicPr>
          <p:cNvPr id="5" name="Picture 4" descr="Aneuryse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23625">
            <a:off x="6375610" y="3991747"/>
            <a:ext cx="2238423" cy="24585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itchFamily="34" charset="0"/>
              </a:rPr>
              <a:t>Les avantages de L’IRM 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lnSpcReduction="10000"/>
          </a:bodyPr>
          <a:lstStyle/>
          <a:p>
            <a:r>
              <a:rPr lang="fr-FR" sz="2000" dirty="0" smtClean="0">
                <a:latin typeface="Trebuchet MS" pitchFamily="34" charset="0"/>
              </a:rPr>
              <a:t>C’est une procédure non-invasive: c’est permettent aux médecins de diagnostiquer sans avoir à effectuer une intervention chirurgicale (ce qui souvent provoque plus de problèmes qu'elle en résout).</a:t>
            </a:r>
          </a:p>
          <a:p>
            <a:pPr>
              <a:buNone/>
            </a:pPr>
            <a:endParaRPr lang="fr-FR" sz="2000" dirty="0" smtClean="0">
              <a:latin typeface="Trebuchet MS" pitchFamily="34" charset="0"/>
            </a:endParaRPr>
          </a:p>
          <a:p>
            <a:r>
              <a:rPr lang="fr-FR" sz="2000" dirty="0" smtClean="0">
                <a:latin typeface="Trebuchet MS" pitchFamily="34" charset="0"/>
              </a:rPr>
              <a:t>Les images produites par l’IRM sont vraiment claires et d’excellente qualité. Ceci est vraiment un avantage pour diagnostiquer les maladies avec précision.</a:t>
            </a:r>
          </a:p>
          <a:p>
            <a:pPr>
              <a:buNone/>
            </a:pPr>
            <a:endParaRPr lang="fr-FR" sz="2000" dirty="0" smtClean="0">
              <a:latin typeface="Trebuchet MS" pitchFamily="34" charset="0"/>
            </a:endParaRPr>
          </a:p>
          <a:p>
            <a:r>
              <a:rPr lang="fr-FR" sz="2000" dirty="0" smtClean="0">
                <a:latin typeface="Trebuchet MS" pitchFamily="34" charset="0"/>
              </a:rPr>
              <a:t>Sa capacité à détecter les tumeurs et les tissus denses qui pourraient devenir cancéreux est très utile et c’est un grand pas en avant pour le domaine médical.</a:t>
            </a:r>
          </a:p>
          <a:p>
            <a:pPr>
              <a:buNone/>
            </a:pPr>
            <a:endParaRPr lang="fr-FR" sz="2000" dirty="0" smtClean="0">
              <a:latin typeface="Trebuchet MS" pitchFamily="34" charset="0"/>
            </a:endParaRPr>
          </a:p>
          <a:p>
            <a:r>
              <a:rPr lang="fr-FR" sz="2000" dirty="0" smtClean="0">
                <a:latin typeface="Trebuchet MS" pitchFamily="34" charset="0"/>
              </a:rPr>
              <a:t>Il n’y a aucun pas plutôt risques pendant cette procédure, rien de vraiment majeur ou longe terme, ce qui en fait l’une des procédures les plus sûres de diagnostic. </a:t>
            </a:r>
          </a:p>
          <a:p>
            <a:endParaRPr lang="en-US" sz="2000" dirty="0" smtClean="0">
              <a:latin typeface="Trebuchet MS" pitchFamily="34" charset="0"/>
            </a:endParaRPr>
          </a:p>
          <a:p>
            <a:endParaRPr lang="en-US" sz="20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248" y="0"/>
            <a:ext cx="9223248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rebuchet MS" pitchFamily="34" charset="0"/>
              </a:rPr>
              <a:t>Qu’est-ce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que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vous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devez</a:t>
            </a:r>
            <a:r>
              <a:rPr lang="en-US" dirty="0" smtClean="0">
                <a:latin typeface="Trebuchet MS" pitchFamily="34" charset="0"/>
              </a:rPr>
              <a:t> savior pour faire un IRM?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>
                <a:latin typeface="Trebuchet MS" pitchFamily="34" charset="0"/>
              </a:rPr>
              <a:t>La machine elle-même ressemble à un tube avec deux extrémités ouvertes, que l’on glisse dans le haut d'une table mobile. </a:t>
            </a:r>
          </a:p>
          <a:p>
            <a:r>
              <a:rPr lang="fr-FR" sz="2400" dirty="0" smtClean="0">
                <a:latin typeface="Trebuchet MS" pitchFamily="34" charset="0"/>
              </a:rPr>
              <a:t>Le champ magnétique est alors créé et les ondes radio transmises, mais on ne sent absolument rien. </a:t>
            </a:r>
          </a:p>
          <a:p>
            <a:r>
              <a:rPr lang="fr-FR" sz="2400" dirty="0" smtClean="0">
                <a:latin typeface="Trebuchet MS" pitchFamily="34" charset="0"/>
              </a:rPr>
              <a:t>Le principal problème est la claustrophobie, pour laquelle le médecin peut donner un sédatif si on est atteint de ce symptôme. </a:t>
            </a:r>
          </a:p>
          <a:p>
            <a:r>
              <a:rPr lang="fr-FR" sz="2400" dirty="0" smtClean="0">
                <a:latin typeface="Trebuchet MS" pitchFamily="34" charset="0"/>
              </a:rPr>
              <a:t>Un scan de l’IRM peut prendre 20-30 minutes, selon la situation et le problème.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itchFamily="34" charset="0"/>
              </a:rPr>
              <a:t>Les </a:t>
            </a:r>
            <a:r>
              <a:rPr lang="fr-FR" dirty="0" smtClean="0">
                <a:latin typeface="Trebuchet MS" pitchFamily="34" charset="0"/>
              </a:rPr>
              <a:t>problèmes</a:t>
            </a:r>
            <a:r>
              <a:rPr lang="en-US" dirty="0" smtClean="0">
                <a:latin typeface="Trebuchet MS" pitchFamily="34" charset="0"/>
              </a:rPr>
              <a:t> avec L’IRM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133600"/>
            <a:ext cx="8503920" cy="4572000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latin typeface="Trebuchet MS" pitchFamily="34" charset="0"/>
              </a:rPr>
              <a:t>Il n'y a pas de doute que c’est une machine fantastique, avec de grands avantages pour l'humanité. La question qui demeure est que ce sont seules les populations les plus riches qui y ont accès. C’est pourquoi il y a aussi beaucoup de controverses autour de cette merveilleuse installation.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177</TotalTime>
  <Words>380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L’ Imagerie par résonance magnétique (L’IRM)</vt:lpstr>
      <vt:lpstr>C’est Quoi, L’IRM?</vt:lpstr>
      <vt:lpstr>L’histoire de L’IRM</vt:lpstr>
      <vt:lpstr>Les inventeurs</vt:lpstr>
      <vt:lpstr>Comment ça marche?</vt:lpstr>
      <vt:lpstr>Pour quoi les gens obtiennent L’IRM?</vt:lpstr>
      <vt:lpstr>Les avantages de L’IRM </vt:lpstr>
      <vt:lpstr>Qu’est-ce que vous devez savior pour faire un IRM?</vt:lpstr>
      <vt:lpstr>Les problèmes avec L’IRM</vt:lpstr>
      <vt:lpstr>Bibliography (images)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 Imagerie pas Résonance Magnétique (L’IRM)</dc:title>
  <dc:creator>Dell</dc:creator>
  <cp:lastModifiedBy>Dell</cp:lastModifiedBy>
  <cp:revision>20</cp:revision>
  <dcterms:created xsi:type="dcterms:W3CDTF">2015-03-07T10:07:17Z</dcterms:created>
  <dcterms:modified xsi:type="dcterms:W3CDTF">2015-03-11T03:14:14Z</dcterms:modified>
</cp:coreProperties>
</file>